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21945600" cy="329184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" userDrawn="1">
          <p15:clr>
            <a:srgbClr val="A4A3A4"/>
          </p15:clr>
        </p15:guide>
        <p15:guide id="2" pos="864" userDrawn="1">
          <p15:clr>
            <a:srgbClr val="A4A3A4"/>
          </p15:clr>
        </p15:guide>
        <p15:guide id="3" pos="12936" userDrawn="1">
          <p15:clr>
            <a:srgbClr val="A4A3A4"/>
          </p15:clr>
        </p15:guide>
        <p15:guide id="4" orient="horz" pos="19872" userDrawn="1">
          <p15:clr>
            <a:srgbClr val="A4A3A4"/>
          </p15:clr>
        </p15:guide>
        <p15:guide id="5" pos="4488" userDrawn="1">
          <p15:clr>
            <a:srgbClr val="A4A3A4"/>
          </p15:clr>
        </p15:guide>
        <p15:guide id="6" pos="5088" userDrawn="1">
          <p15:clr>
            <a:srgbClr val="A4A3A4"/>
          </p15:clr>
        </p15:guide>
        <p15:guide id="7" pos="7200" userDrawn="1">
          <p15:clr>
            <a:srgbClr val="A4A3A4"/>
          </p15:clr>
        </p15:guide>
        <p15:guide id="8" pos="6624" userDrawn="1">
          <p15:clr>
            <a:srgbClr val="A4A3A4"/>
          </p15:clr>
        </p15:guide>
        <p15:guide id="9" pos="8736" userDrawn="1">
          <p15:clr>
            <a:srgbClr val="A4A3A4"/>
          </p15:clr>
        </p15:guide>
        <p15:guide id="10" pos="93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4"/>
    <p:restoredTop sz="94656"/>
  </p:normalViewPr>
  <p:slideViewPr>
    <p:cSldViewPr snapToGrid="0" snapToObjects="1" showGuides="1">
      <p:cViewPr>
        <p:scale>
          <a:sx n="54" d="100"/>
          <a:sy n="54" d="100"/>
        </p:scale>
        <p:origin x="1312" y="144"/>
      </p:cViewPr>
      <p:guideLst>
        <p:guide orient="horz" pos="864"/>
        <p:guide pos="864"/>
        <p:guide pos="12936"/>
        <p:guide orient="horz" pos="19872"/>
        <p:guide pos="4488"/>
        <p:guide pos="5088"/>
        <p:guide pos="7200"/>
        <p:guide pos="6624"/>
        <p:guide pos="8736"/>
        <p:guide pos="93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26-5947-B291-B58B303439D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26-5947-B291-B58B303439D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26-5947-B291-B58B303439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47270800"/>
        <c:axId val="-247265968"/>
      </c:barChart>
      <c:catAx>
        <c:axId val="-247270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 Book" charset="0"/>
                <a:ea typeface="Uni Sans Book" charset="0"/>
                <a:cs typeface="Uni Sans Book" charset="0"/>
              </a:defRPr>
            </a:pPr>
            <a:endParaRPr lang="en-US"/>
          </a:p>
        </c:txPr>
        <c:crossAx val="-247265968"/>
        <c:crosses val="autoZero"/>
        <c:auto val="1"/>
        <c:lblAlgn val="ctr"/>
        <c:lblOffset val="100"/>
        <c:noMultiLvlLbl val="0"/>
      </c:catAx>
      <c:valAx>
        <c:axId val="-247265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" charset="0"/>
                <a:ea typeface="Uni Sans" charset="0"/>
                <a:cs typeface="Uni Sans" charset="0"/>
              </a:defRPr>
            </a:pPr>
            <a:endParaRPr lang="en-US"/>
          </a:p>
        </c:txPr>
        <c:crossAx val="-247270800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1EF-4247-8EBA-B0E5F572A77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1EF-4247-8EBA-B0E5F572A77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1EF-4247-8EBA-B0E5F572A77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1EF-4247-8EBA-B0E5F572A777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1EF-4247-8EBA-B0E5F572A7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B84-354E-9069-6D21E73F6ED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B84-354E-9069-6D21E73F6ED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B84-354E-9069-6D21E73F6ED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B84-354E-9069-6D21E73F6EDE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B84-354E-9069-6D21E73F6E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7E6-4240-AF19-61A43B1319E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7E6-4240-AF19-61A43B1319E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7E6-4240-AF19-61A43B1319E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7E6-4240-AF19-61A43B1319E9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7E6-4240-AF19-61A43B1319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78-CD45-AAB6-72CB27ED119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678-CD45-AAB6-72CB27ED119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678-CD45-AAB6-72CB27ED11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46120944"/>
        <c:axId val="-246116816"/>
      </c:lineChart>
      <c:catAx>
        <c:axId val="-2461209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246116816"/>
        <c:crosses val="autoZero"/>
        <c:auto val="1"/>
        <c:lblAlgn val="ctr"/>
        <c:lblOffset val="100"/>
        <c:noMultiLvlLbl val="0"/>
      </c:catAx>
      <c:valAx>
        <c:axId val="-246116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" charset="0"/>
                <a:ea typeface="Uni Sans" charset="0"/>
                <a:cs typeface="Uni Sans" charset="0"/>
              </a:defRPr>
            </a:pPr>
            <a:endParaRPr lang="en-US"/>
          </a:p>
        </c:txPr>
        <c:crossAx val="-246120944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8E-BC4B-93F0-FEFC2CAFDCC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8E-BC4B-93F0-FEFC2CAFDCC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98E-BC4B-93F0-FEFC2CAFDC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34284192"/>
        <c:axId val="-234279280"/>
      </c:barChart>
      <c:catAx>
        <c:axId val="-234284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 Book" charset="0"/>
                <a:ea typeface="Uni Sans Book" charset="0"/>
                <a:cs typeface="Uni Sans Book" charset="0"/>
              </a:defRPr>
            </a:pPr>
            <a:endParaRPr lang="en-US"/>
          </a:p>
        </c:txPr>
        <c:crossAx val="-234279280"/>
        <c:crosses val="autoZero"/>
        <c:auto val="1"/>
        <c:lblAlgn val="ctr"/>
        <c:lblOffset val="100"/>
        <c:noMultiLvlLbl val="0"/>
      </c:catAx>
      <c:valAx>
        <c:axId val="-234279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" charset="0"/>
                <a:ea typeface="Uni Sans" charset="0"/>
                <a:cs typeface="Uni Sans" charset="0"/>
              </a:defRPr>
            </a:pPr>
            <a:endParaRPr lang="en-US"/>
          </a:p>
        </c:txPr>
        <c:crossAx val="-234284192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691-B449-AE46-72C040D20EA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691-B449-AE46-72C040D20EA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691-B449-AE46-72C040D20EA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691-B449-AE46-72C040D20EA9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691-B449-AE46-72C040D20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286-C744-8DA0-DEF8865A8FF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286-C744-8DA0-DEF8865A8FF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286-C744-8DA0-DEF8865A8FF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286-C744-8DA0-DEF8865A8FFE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286-C744-8DA0-DEF8865A8F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74F-FD43-8465-CBDBCF60538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74F-FD43-8465-CBDBCF60538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74F-FD43-8465-CBDBCF6053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31069088"/>
        <c:axId val="-231064960"/>
      </c:lineChart>
      <c:catAx>
        <c:axId val="-2310690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231064960"/>
        <c:crosses val="autoZero"/>
        <c:auto val="1"/>
        <c:lblAlgn val="ctr"/>
        <c:lblOffset val="100"/>
        <c:noMultiLvlLbl val="0"/>
      </c:catAx>
      <c:valAx>
        <c:axId val="-231064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5">
                    <a:lumMod val="60000"/>
                    <a:lumOff val="40000"/>
                  </a:schemeClr>
                </a:solidFill>
                <a:latin typeface="Uni Sans" charset="0"/>
                <a:ea typeface="Uni Sans" charset="0"/>
                <a:cs typeface="Uni Sans" charset="0"/>
              </a:defRPr>
            </a:pPr>
            <a:endParaRPr lang="en-US"/>
          </a:p>
        </c:txPr>
        <c:crossAx val="-231069088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C5C-6E46-9A07-06093D71AE2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C5C-6E46-9A07-06093D71AE2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C5C-6E46-9A07-06093D71AE2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C5C-6E46-9A07-06093D71AE2C}"/>
              </c:ext>
            </c:extLst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C5C-6E46-9A07-06093D71AE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5387342"/>
            <a:ext cx="18653760" cy="1146048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7289782"/>
            <a:ext cx="16459200" cy="7947658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E1444-C34C-AD43-8DDF-A21EF4E7181D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40C05-6F4A-EE41-87D7-FF4C0A1384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E1444-C34C-AD43-8DDF-A21EF4E7181D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40C05-6F4A-EE41-87D7-FF4C0A1384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752600"/>
            <a:ext cx="473202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752600"/>
            <a:ext cx="1392174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E1444-C34C-AD43-8DDF-A21EF4E7181D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40C05-6F4A-EE41-87D7-FF4C0A1384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E1444-C34C-AD43-8DDF-A21EF4E7181D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40C05-6F4A-EE41-87D7-FF4C0A1384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8206749"/>
            <a:ext cx="18928080" cy="13693138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22029429"/>
            <a:ext cx="18928080" cy="7200898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E1444-C34C-AD43-8DDF-A21EF4E7181D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40C05-6F4A-EE41-87D7-FF4C0A1384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E1444-C34C-AD43-8DDF-A21EF4E7181D}" type="datetimeFigureOut">
              <a:rPr lang="en-US" smtClean="0"/>
              <a:t>6/6/18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40C05-6F4A-EE41-87D7-FF4C0A1384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752607"/>
            <a:ext cx="1892808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8069582"/>
            <a:ext cx="9284016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12024360"/>
            <a:ext cx="9284016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8069582"/>
            <a:ext cx="9329738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12024360"/>
            <a:ext cx="9329738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E1444-C34C-AD43-8DDF-A21EF4E7181D}" type="datetimeFigureOut">
              <a:rPr lang="en-US" smtClean="0"/>
              <a:t>6/6/18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40C05-6F4A-EE41-87D7-FF4C0A1384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E1444-C34C-AD43-8DDF-A21EF4E7181D}" type="datetimeFigureOut">
              <a:rPr lang="en-US" smtClean="0"/>
              <a:t>6/6/18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40C05-6F4A-EE41-87D7-FF4C0A1384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E1444-C34C-AD43-8DDF-A21EF4E7181D}" type="datetimeFigureOut">
              <a:rPr lang="en-US" smtClean="0"/>
              <a:t>6/6/18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40C05-6F4A-EE41-87D7-FF4C0A1384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4739647"/>
            <a:ext cx="11109960" cy="233934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E1444-C34C-AD43-8DDF-A21EF4E7181D}" type="datetimeFigureOut">
              <a:rPr lang="en-US" smtClean="0"/>
              <a:t>6/6/18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40C05-6F4A-EE41-87D7-FF4C0A1384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4739647"/>
            <a:ext cx="11109960" cy="233934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E1444-C34C-AD43-8DDF-A21EF4E7181D}" type="datetimeFigureOut">
              <a:rPr lang="en-US" smtClean="0"/>
              <a:t>6/6/18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40C05-6F4A-EE41-87D7-FF4C0A1384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E1444-C34C-AD43-8DDF-A21EF4E7181D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40C05-6F4A-EE41-87D7-FF4C0A138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0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2.png"/><Relationship Id="rId7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.png"/><Relationship Id="rId9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9.xml"/><Relationship Id="rId3" Type="http://schemas.openxmlformats.org/officeDocument/2006/relationships/image" Target="../media/image3.png"/><Relationship Id="rId7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10" Type="http://schemas.openxmlformats.org/officeDocument/2006/relationships/image" Target="../media/image5.png"/><Relationship Id="rId4" Type="http://schemas.openxmlformats.org/officeDocument/2006/relationships/chart" Target="../charts/chart5.xml"/><Relationship Id="rId9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 descr="Purple Header Bar"/>
          <p:cNvSpPr/>
          <p:nvPr/>
        </p:nvSpPr>
        <p:spPr>
          <a:xfrm>
            <a:off x="0" y="0"/>
            <a:ext cx="21945600" cy="777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hite block W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6680" y="1039307"/>
            <a:ext cx="2788920" cy="1877568"/>
          </a:xfrm>
          <a:prstGeom prst="rect">
            <a:avLst/>
          </a:prstGeom>
        </p:spPr>
      </p:pic>
      <p:pic>
        <p:nvPicPr>
          <p:cNvPr id="5" name="Picture 4" descr="Gold Boundless Ba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4851910"/>
            <a:ext cx="3877056" cy="950976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371600" y="3482084"/>
            <a:ext cx="27980640" cy="1706882"/>
          </a:xfrm>
        </p:spPr>
        <p:txBody>
          <a:bodyPr anchor="b">
            <a:normAutofit/>
          </a:bodyPr>
          <a:lstStyle/>
          <a:p>
            <a:pPr algn="l"/>
            <a:r>
              <a:rPr lang="en-US" sz="11500" b="1" dirty="0">
                <a:solidFill>
                  <a:srgbClr val="FFFFFF"/>
                </a:solidFill>
                <a:latin typeface="Encode Sans Normal Black" charset="0"/>
                <a:ea typeface="Encode Sans Normal Black" charset="0"/>
                <a:cs typeface="Encode Sans Normal Black" charset="0"/>
              </a:rPr>
              <a:t>PROJECT TITLE HERE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6487589"/>
            <a:ext cx="209223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FFFF"/>
                </a:solidFill>
                <a:latin typeface="Open Sans" charset="0"/>
                <a:ea typeface="Open Sans" charset="0"/>
                <a:cs typeface="Open Sans" charset="0"/>
              </a:rPr>
              <a:t>First Name Last Name, First Name Last Name, First Name Last Name</a:t>
            </a:r>
          </a:p>
          <a:p>
            <a:endParaRPr lang="en-US" sz="3000" dirty="0">
              <a:solidFill>
                <a:srgbClr val="FFFFFF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1600" y="8457103"/>
            <a:ext cx="9144000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latin typeface="Uni Sans Book" charset="0"/>
                <a:ea typeface="Uni Sans Book" charset="0"/>
                <a:cs typeface="Uni Sans Book" charset="0"/>
              </a:rPr>
              <a:t>SUBHEAD INTRO SIT AMET, CONSECTETUR ADIPISCING. DUIS VEL MASSA EU IPSUM TINCIDUNT CONGUE SIT AMET AC ORCI.  </a:t>
            </a:r>
          </a:p>
          <a:p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egestas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Vestibulum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ante ipsum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primis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in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faucibus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luctus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et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ultrices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posuere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cubilia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Curae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;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Nulla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risus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ullamcorper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arcu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tristique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suscipit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urna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Mauris</a:t>
            </a:r>
            <a:r>
              <a:rPr lang="en-US" sz="30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30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endParaRPr lang="en-US" sz="30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9" name="Rectangle 8" descr="Photo placeholder"/>
          <p:cNvSpPr/>
          <p:nvPr/>
        </p:nvSpPr>
        <p:spPr>
          <a:xfrm>
            <a:off x="11430000" y="8457102"/>
            <a:ext cx="9144000" cy="42976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0" y="13027585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Photo caption here Lorem ipsum dolor sit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</a:p>
        </p:txBody>
      </p:sp>
      <p:cxnSp>
        <p:nvCxnSpPr>
          <p:cNvPr id="11" name="Straight Connector 10" descr="Gold column divider rule line"/>
          <p:cNvCxnSpPr/>
          <p:nvPr/>
        </p:nvCxnSpPr>
        <p:spPr>
          <a:xfrm>
            <a:off x="7608277" y="14395938"/>
            <a:ext cx="0" cy="1715086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 descr="Gold column divider rule line"/>
          <p:cNvCxnSpPr/>
          <p:nvPr/>
        </p:nvCxnSpPr>
        <p:spPr>
          <a:xfrm>
            <a:off x="14342876" y="14372492"/>
            <a:ext cx="0" cy="1717430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 descr="Gold column divider rule line"/>
          <p:cNvCxnSpPr/>
          <p:nvPr/>
        </p:nvCxnSpPr>
        <p:spPr>
          <a:xfrm>
            <a:off x="1371600" y="13856677"/>
            <a:ext cx="19202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 descr="Section Header Place holder and gold boundless bar"/>
          <p:cNvGrpSpPr/>
          <p:nvPr/>
        </p:nvGrpSpPr>
        <p:grpSpPr>
          <a:xfrm>
            <a:off x="14799612" y="14372492"/>
            <a:ext cx="5753101" cy="904357"/>
            <a:chOff x="1371600" y="15619145"/>
            <a:chExt cx="5753101" cy="904357"/>
          </a:xfrm>
        </p:grpSpPr>
        <p:sp>
          <p:nvSpPr>
            <p:cNvPr id="24" name="TextBox 23" descr="Section Header and gold boundless bar"/>
            <p:cNvSpPr txBox="1"/>
            <p:nvPr/>
          </p:nvSpPr>
          <p:spPr>
            <a:xfrm>
              <a:off x="1371600" y="15619145"/>
              <a:ext cx="5753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latin typeface="Encode Sans Normal Black" charset="0"/>
                  <a:ea typeface="Encode Sans Normal Black" charset="0"/>
                  <a:cs typeface="Encode Sans Normal Black" charset="0"/>
                </a:rPr>
                <a:t>SECTION HEADER</a:t>
              </a:r>
            </a:p>
          </p:txBody>
        </p:sp>
        <p:pic>
          <p:nvPicPr>
            <p:cNvPr id="25" name="Picture 24" descr="Gold boundless bar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947" y="16410726"/>
              <a:ext cx="1399032" cy="112776"/>
            </a:xfrm>
            <a:prstGeom prst="rect">
              <a:avLst/>
            </a:prstGeom>
          </p:spPr>
        </p:pic>
      </p:grpSp>
      <p:sp>
        <p:nvSpPr>
          <p:cNvPr id="26" name="TextBox 25"/>
          <p:cNvSpPr txBox="1"/>
          <p:nvPr/>
        </p:nvSpPr>
        <p:spPr>
          <a:xfrm>
            <a:off x="14799612" y="15533108"/>
            <a:ext cx="575310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sz="1800" dirty="0">
              <a:latin typeface="Open Sans" charset="0"/>
              <a:ea typeface="Open Sans" charset="0"/>
              <a:cs typeface="Open Sans" charset="0"/>
            </a:endParaRPr>
          </a:p>
        </p:txBody>
      </p:sp>
      <p:graphicFrame>
        <p:nvGraphicFramePr>
          <p:cNvPr id="40" name="Chart 39" descr="Place holder Bar Graph"/>
          <p:cNvGraphicFramePr/>
          <p:nvPr>
            <p:extLst>
              <p:ext uri="{D42A27DB-BD31-4B8C-83A1-F6EECF244321}">
                <p14:modId xmlns:p14="http://schemas.microsoft.com/office/powerpoint/2010/main" val="906427138"/>
              </p:ext>
            </p:extLst>
          </p:nvPr>
        </p:nvGraphicFramePr>
        <p:xfrm>
          <a:off x="15261277" y="22082002"/>
          <a:ext cx="5271557" cy="3462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1" name="TextBox 40"/>
          <p:cNvSpPr txBox="1"/>
          <p:nvPr/>
        </p:nvSpPr>
        <p:spPr>
          <a:xfrm rot="10800000">
            <a:off x="14799612" y="22251623"/>
            <a:ext cx="461665" cy="278395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800" dirty="0">
                <a:latin typeface="Uni Sans Book" charset="0"/>
                <a:ea typeface="Uni Sans Book" charset="0"/>
                <a:cs typeface="Uni Sans Book" charset="0"/>
              </a:rPr>
              <a:t>CHART AXIS LABEL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4820940" y="21341150"/>
            <a:ext cx="57118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Uni Sans Book" charset="0"/>
                <a:ea typeface="Uni Sans Book" charset="0"/>
                <a:cs typeface="Uni Sans Book" charset="0"/>
              </a:rPr>
              <a:t>CHART TITLE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6517178" y="25731678"/>
            <a:ext cx="2319418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800" dirty="0">
                <a:latin typeface="Uni Sans Book" charset="0"/>
                <a:ea typeface="Uni Sans Book" charset="0"/>
                <a:cs typeface="Uni Sans Book" charset="0"/>
              </a:rPr>
              <a:t>CHART AXIS  LABEL</a:t>
            </a:r>
          </a:p>
        </p:txBody>
      </p:sp>
      <p:grpSp>
        <p:nvGrpSpPr>
          <p:cNvPr id="44" name="Group 43" descr="Section Header Place holder and gold boundless bar"/>
          <p:cNvGrpSpPr/>
          <p:nvPr/>
        </p:nvGrpSpPr>
        <p:grpSpPr>
          <a:xfrm>
            <a:off x="14770099" y="26692865"/>
            <a:ext cx="5753101" cy="904357"/>
            <a:chOff x="1371600" y="15619145"/>
            <a:chExt cx="5753101" cy="904357"/>
          </a:xfrm>
        </p:grpSpPr>
        <p:sp>
          <p:nvSpPr>
            <p:cNvPr id="45" name="TextBox 44" descr="Section Header and gold boundless bar"/>
            <p:cNvSpPr txBox="1"/>
            <p:nvPr/>
          </p:nvSpPr>
          <p:spPr>
            <a:xfrm>
              <a:off x="1371600" y="15619145"/>
              <a:ext cx="5753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latin typeface="Encode Sans Normal Black" charset="0"/>
                  <a:ea typeface="Encode Sans Normal Black" charset="0"/>
                  <a:cs typeface="Encode Sans Normal Black" charset="0"/>
                </a:rPr>
                <a:t>SECTION HEADER</a:t>
              </a:r>
            </a:p>
          </p:txBody>
        </p:sp>
        <p:pic>
          <p:nvPicPr>
            <p:cNvPr id="46" name="Picture 45" descr="Gold boundless bar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947" y="16410726"/>
              <a:ext cx="1399032" cy="112776"/>
            </a:xfrm>
            <a:prstGeom prst="rect">
              <a:avLst/>
            </a:prstGeom>
          </p:spPr>
        </p:pic>
      </p:grpSp>
      <p:sp>
        <p:nvSpPr>
          <p:cNvPr id="47" name="TextBox 46"/>
          <p:cNvSpPr txBox="1"/>
          <p:nvPr/>
        </p:nvSpPr>
        <p:spPr>
          <a:xfrm>
            <a:off x="14820899" y="27853481"/>
            <a:ext cx="575310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graphicFrame>
        <p:nvGraphicFramePr>
          <p:cNvPr id="48" name="Chart 47" descr="ring chart place holder"/>
          <p:cNvGraphicFramePr/>
          <p:nvPr>
            <p:extLst>
              <p:ext uri="{D42A27DB-BD31-4B8C-83A1-F6EECF244321}">
                <p14:modId xmlns:p14="http://schemas.microsoft.com/office/powerpoint/2010/main" val="1448187706"/>
              </p:ext>
            </p:extLst>
          </p:nvPr>
        </p:nvGraphicFramePr>
        <p:xfrm>
          <a:off x="7935849" y="28052264"/>
          <a:ext cx="2996835" cy="3303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9" name="Chart 48" descr="placeholder ring chart"/>
          <p:cNvGraphicFramePr/>
          <p:nvPr>
            <p:extLst>
              <p:ext uri="{D42A27DB-BD31-4B8C-83A1-F6EECF244321}">
                <p14:modId xmlns:p14="http://schemas.microsoft.com/office/powerpoint/2010/main" val="1474586547"/>
              </p:ext>
            </p:extLst>
          </p:nvPr>
        </p:nvGraphicFramePr>
        <p:xfrm>
          <a:off x="11018470" y="28052264"/>
          <a:ext cx="2996835" cy="3303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8143750" y="31282832"/>
            <a:ext cx="2319418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800">
                <a:latin typeface="Uni Sans Book" charset="0"/>
                <a:ea typeface="Uni Sans Book" charset="0"/>
                <a:cs typeface="Uni Sans Book" charset="0"/>
              </a:rPr>
              <a:t>CHART LABEL</a:t>
            </a:r>
            <a:endParaRPr lang="en-US" sz="1800" dirty="0">
              <a:latin typeface="Uni Sans Book" charset="0"/>
              <a:ea typeface="Uni Sans Book" charset="0"/>
              <a:cs typeface="Uni Sans Book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1350568" y="31317038"/>
            <a:ext cx="2319418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800">
                <a:latin typeface="Uni Sans Book" charset="0"/>
                <a:ea typeface="Uni Sans Book" charset="0"/>
                <a:cs typeface="Uni Sans Book" charset="0"/>
              </a:rPr>
              <a:t>CHART LABEL</a:t>
            </a:r>
            <a:endParaRPr lang="en-US" sz="1800" dirty="0">
              <a:latin typeface="Uni Sans Book" charset="0"/>
              <a:ea typeface="Uni Sans Book" charset="0"/>
              <a:cs typeface="Uni Sans Book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070566" y="27400751"/>
            <a:ext cx="58100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Uni Sans Book" charset="0"/>
                <a:ea typeface="Uni Sans Book" charset="0"/>
                <a:cs typeface="Uni Sans Book" charset="0"/>
              </a:rPr>
              <a:t>CHART TITLE</a:t>
            </a:r>
          </a:p>
        </p:txBody>
      </p:sp>
      <p:sp>
        <p:nvSpPr>
          <p:cNvPr id="53" name="Rectangle 52" descr="Purple box for quick facts"/>
          <p:cNvSpPr/>
          <p:nvPr/>
        </p:nvSpPr>
        <p:spPr>
          <a:xfrm>
            <a:off x="8049280" y="14374607"/>
            <a:ext cx="5810019" cy="69655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8509815" y="14724663"/>
            <a:ext cx="4888947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>
                <a:solidFill>
                  <a:schemeClr val="bg1"/>
                </a:solidFill>
                <a:latin typeface="Encode Sans Normal Black" charset="0"/>
                <a:ea typeface="Encode Sans Normal Black" charset="0"/>
                <a:cs typeface="Encode Sans Normal Black" charset="0"/>
              </a:rPr>
              <a:t>BOX HEADER FOR YOUR QUICK FACTS</a:t>
            </a: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b="1" dirty="0">
                <a:solidFill>
                  <a:srgbClr val="FFFFFF"/>
                </a:solidFill>
              </a:rPr>
              <a:t>2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endParaRPr lang="en-US" sz="2200" dirty="0">
              <a:solidFill>
                <a:srgbClr val="FFFFFF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b="1" dirty="0">
                <a:solidFill>
                  <a:srgbClr val="FFFFFF"/>
                </a:solidFill>
              </a:rPr>
              <a:t>20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endParaRPr lang="en-US" sz="2200" dirty="0">
              <a:solidFill>
                <a:srgbClr val="FFFFFF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 </a:t>
            </a:r>
            <a:r>
              <a:rPr lang="en-US" sz="2200" b="1" dirty="0">
                <a:solidFill>
                  <a:srgbClr val="FFFFFF"/>
                </a:solidFill>
              </a:rPr>
              <a:t>56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en-US" sz="2200" dirty="0" err="1">
                <a:solidFill>
                  <a:srgbClr val="FFFFFF"/>
                </a:solidFill>
              </a:rPr>
              <a:t>consectetur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adipiscing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elit</a:t>
            </a:r>
            <a:r>
              <a:rPr lang="en-US" sz="2200" dirty="0">
                <a:solidFill>
                  <a:srgbClr val="FFFFFF"/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 </a:t>
            </a:r>
            <a:r>
              <a:rPr lang="en-US" sz="2200" b="1" dirty="0">
                <a:solidFill>
                  <a:srgbClr val="FFFFFF"/>
                </a:solidFill>
              </a:rPr>
              <a:t>76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en-US" sz="2200" dirty="0" err="1">
                <a:solidFill>
                  <a:srgbClr val="FFFFFF"/>
                </a:solidFill>
              </a:rPr>
              <a:t>consectetur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adipiscing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elit</a:t>
            </a:r>
            <a:r>
              <a:rPr lang="en-US" sz="2200" dirty="0">
                <a:solidFill>
                  <a:srgbClr val="FFFFFF"/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 </a:t>
            </a:r>
            <a:r>
              <a:rPr lang="en-US" sz="2200" b="1" dirty="0">
                <a:solidFill>
                  <a:srgbClr val="FFFFFF"/>
                </a:solidFill>
              </a:rPr>
              <a:t>167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en-US" sz="2200" dirty="0" err="1">
                <a:solidFill>
                  <a:srgbClr val="FFFFFF"/>
                </a:solidFill>
              </a:rPr>
              <a:t>consectetur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adipiscing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elit</a:t>
            </a:r>
            <a:r>
              <a:rPr lang="en-US" sz="2200" dirty="0">
                <a:solidFill>
                  <a:srgbClr val="FFFFFF"/>
                </a:solidFill>
              </a:rPr>
              <a:t> lorem ipsum dolor</a:t>
            </a: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 </a:t>
            </a:r>
            <a:r>
              <a:rPr lang="en-US" sz="2200" b="1" dirty="0">
                <a:solidFill>
                  <a:srgbClr val="FFFFFF"/>
                </a:solidFill>
              </a:rPr>
              <a:t>76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en-US" sz="2200" dirty="0" err="1">
                <a:solidFill>
                  <a:srgbClr val="FFFFFF"/>
                </a:solidFill>
              </a:rPr>
              <a:t>consectetur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adipiscing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elit</a:t>
            </a:r>
            <a:r>
              <a:rPr lang="en-US" sz="2200" dirty="0">
                <a:solidFill>
                  <a:srgbClr val="FFFFFF"/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 </a:t>
            </a:r>
            <a:r>
              <a:rPr lang="en-US" sz="2200" b="1" dirty="0">
                <a:solidFill>
                  <a:srgbClr val="FFFFFF"/>
                </a:solidFill>
              </a:rPr>
              <a:t>56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en-US" sz="2200" dirty="0" err="1">
                <a:solidFill>
                  <a:srgbClr val="FFFFFF"/>
                </a:solidFill>
              </a:rPr>
              <a:t>consectetur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adipiscing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elit</a:t>
            </a:r>
            <a:r>
              <a:rPr lang="en-US" sz="2200" dirty="0">
                <a:solidFill>
                  <a:srgbClr val="FFFFFF"/>
                </a:solidFill>
              </a:rPr>
              <a:t>.</a:t>
            </a:r>
          </a:p>
        </p:txBody>
      </p:sp>
      <p:grpSp>
        <p:nvGrpSpPr>
          <p:cNvPr id="55" name="Group 54" descr="Section Header Place holder and gold boundless bar"/>
          <p:cNvGrpSpPr/>
          <p:nvPr/>
        </p:nvGrpSpPr>
        <p:grpSpPr>
          <a:xfrm>
            <a:off x="8114176" y="22082002"/>
            <a:ext cx="5753101" cy="904357"/>
            <a:chOff x="1371600" y="15619145"/>
            <a:chExt cx="5753101" cy="904357"/>
          </a:xfrm>
        </p:grpSpPr>
        <p:sp>
          <p:nvSpPr>
            <p:cNvPr id="56" name="TextBox 55" descr="Section Header and gold boundless bar"/>
            <p:cNvSpPr txBox="1"/>
            <p:nvPr/>
          </p:nvSpPr>
          <p:spPr>
            <a:xfrm>
              <a:off x="1371600" y="15619145"/>
              <a:ext cx="5753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latin typeface="Encode Sans Normal Black" charset="0"/>
                  <a:ea typeface="Encode Sans Normal Black" charset="0"/>
                  <a:cs typeface="Encode Sans Normal Black" charset="0"/>
                </a:rPr>
                <a:t>SECTION HEADER</a:t>
              </a:r>
            </a:p>
          </p:txBody>
        </p:sp>
        <p:pic>
          <p:nvPicPr>
            <p:cNvPr id="57" name="Picture 56" descr="Gold boundless bar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947" y="16410726"/>
              <a:ext cx="1399032" cy="112776"/>
            </a:xfrm>
            <a:prstGeom prst="rect">
              <a:avLst/>
            </a:prstGeom>
          </p:spPr>
        </p:pic>
      </p:grpSp>
      <p:sp>
        <p:nvSpPr>
          <p:cNvPr id="58" name="TextBox 57"/>
          <p:cNvSpPr txBox="1"/>
          <p:nvPr/>
        </p:nvSpPr>
        <p:spPr>
          <a:xfrm>
            <a:off x="8114176" y="23242618"/>
            <a:ext cx="57531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</a:p>
          <a:p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 rot="10800000">
            <a:off x="1380660" y="22274811"/>
            <a:ext cx="461665" cy="278395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800" dirty="0">
                <a:latin typeface="Uni Sans Book" charset="0"/>
                <a:ea typeface="Uni Sans Book" charset="0"/>
                <a:cs typeface="Uni Sans Book" charset="0"/>
              </a:rPr>
              <a:t>CHART AXIS LABEL</a:t>
            </a:r>
          </a:p>
        </p:txBody>
      </p:sp>
      <p:grpSp>
        <p:nvGrpSpPr>
          <p:cNvPr id="59" name="Group 58" descr="Section Header Place holder and gold boundless bar"/>
          <p:cNvGrpSpPr/>
          <p:nvPr/>
        </p:nvGrpSpPr>
        <p:grpSpPr>
          <a:xfrm>
            <a:off x="1475926" y="14347582"/>
            <a:ext cx="5753101" cy="904357"/>
            <a:chOff x="1371600" y="15619145"/>
            <a:chExt cx="5753101" cy="904357"/>
          </a:xfrm>
        </p:grpSpPr>
        <p:sp>
          <p:nvSpPr>
            <p:cNvPr id="60" name="TextBox 59" descr="Section Header and gold boundless bar"/>
            <p:cNvSpPr txBox="1"/>
            <p:nvPr/>
          </p:nvSpPr>
          <p:spPr>
            <a:xfrm>
              <a:off x="1371600" y="15619145"/>
              <a:ext cx="5753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latin typeface="Encode Sans Normal Black" charset="0"/>
                  <a:ea typeface="Encode Sans Normal Black" charset="0"/>
                  <a:cs typeface="Encode Sans Normal Black" charset="0"/>
                </a:rPr>
                <a:t>SECTION HEADER</a:t>
              </a:r>
            </a:p>
          </p:txBody>
        </p:sp>
        <p:pic>
          <p:nvPicPr>
            <p:cNvPr id="61" name="Picture 60" descr="Gold boundless bar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947" y="16410726"/>
              <a:ext cx="1399032" cy="112776"/>
            </a:xfrm>
            <a:prstGeom prst="rect">
              <a:avLst/>
            </a:prstGeom>
          </p:spPr>
        </p:pic>
      </p:grpSp>
      <p:sp>
        <p:nvSpPr>
          <p:cNvPr id="62" name="TextBox 61"/>
          <p:cNvSpPr txBox="1"/>
          <p:nvPr/>
        </p:nvSpPr>
        <p:spPr>
          <a:xfrm>
            <a:off x="1475926" y="15508198"/>
            <a:ext cx="575310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sz="1800" dirty="0">
              <a:latin typeface="Open Sans" charset="0"/>
              <a:ea typeface="Open Sans" charset="0"/>
              <a:cs typeface="Open Sans" charset="0"/>
            </a:endParaRPr>
          </a:p>
        </p:txBody>
      </p:sp>
      <p:graphicFrame>
        <p:nvGraphicFramePr>
          <p:cNvPr id="63" name="Chart 62" descr="line chart placeholder"/>
          <p:cNvGraphicFramePr/>
          <p:nvPr>
            <p:extLst>
              <p:ext uri="{D42A27DB-BD31-4B8C-83A1-F6EECF244321}">
                <p14:modId xmlns:p14="http://schemas.microsoft.com/office/powerpoint/2010/main" val="368423977"/>
              </p:ext>
            </p:extLst>
          </p:nvPr>
        </p:nvGraphicFramePr>
        <p:xfrm>
          <a:off x="1849292" y="21912667"/>
          <a:ext cx="5374181" cy="3462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65" name="TextBox 64"/>
          <p:cNvSpPr txBox="1"/>
          <p:nvPr/>
        </p:nvSpPr>
        <p:spPr>
          <a:xfrm>
            <a:off x="1432273" y="21171814"/>
            <a:ext cx="5791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Uni Sans Book" charset="0"/>
                <a:ea typeface="Uni Sans Book" charset="0"/>
                <a:cs typeface="Uni Sans Book" charset="0"/>
              </a:rPr>
              <a:t>CHART TITLE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92767" y="25642175"/>
            <a:ext cx="2319418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800" dirty="0">
                <a:latin typeface="Uni Sans Book" charset="0"/>
                <a:ea typeface="Uni Sans Book" charset="0"/>
                <a:cs typeface="Uni Sans Book" charset="0"/>
              </a:rPr>
              <a:t>CHART AXIS  LABEL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432275" y="31135318"/>
            <a:ext cx="5753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Photo caption here Lorem ipsum dolor sit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</p:txBody>
      </p:sp>
      <p:sp>
        <p:nvSpPr>
          <p:cNvPr id="72" name="Rectangle 71" descr="Photo placeholder"/>
          <p:cNvSpPr/>
          <p:nvPr/>
        </p:nvSpPr>
        <p:spPr>
          <a:xfrm>
            <a:off x="1432273" y="26692865"/>
            <a:ext cx="5753100" cy="43324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675351" y="28579283"/>
            <a:ext cx="526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5"/>
                </a:solidFill>
                <a:latin typeface="Encode Sans Normal Black" charset="0"/>
                <a:ea typeface="Encode Sans Normal Black" charset="0"/>
                <a:cs typeface="Encode Sans Normal Black" charset="0"/>
              </a:rPr>
              <a:t>PHOTO HERE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3368528" y="10372076"/>
            <a:ext cx="526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5"/>
                </a:solidFill>
                <a:latin typeface="Encode Sans Normal Black" charset="0"/>
                <a:ea typeface="Encode Sans Normal Black" charset="0"/>
                <a:cs typeface="Encode Sans Normal Black" charset="0"/>
              </a:rPr>
              <a:t>PHOTO HERE</a:t>
            </a:r>
          </a:p>
        </p:txBody>
      </p:sp>
      <p:pic>
        <p:nvPicPr>
          <p:cNvPr id="67" name="Picture 6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04328" y="1410025"/>
            <a:ext cx="7780194" cy="43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357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 descr="Purple Header Bar"/>
          <p:cNvSpPr/>
          <p:nvPr/>
        </p:nvSpPr>
        <p:spPr>
          <a:xfrm>
            <a:off x="0" y="0"/>
            <a:ext cx="21945600" cy="662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Gold Boundless Ba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4669030"/>
            <a:ext cx="3877056" cy="950976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371600" y="3299204"/>
            <a:ext cx="27980640" cy="1706882"/>
          </a:xfrm>
        </p:spPr>
        <p:txBody>
          <a:bodyPr anchor="b">
            <a:normAutofit/>
          </a:bodyPr>
          <a:lstStyle/>
          <a:p>
            <a:pPr algn="l"/>
            <a:r>
              <a:rPr lang="en-US" sz="11500" b="1" dirty="0">
                <a:solidFill>
                  <a:srgbClr val="FFFFFF"/>
                </a:solidFill>
                <a:latin typeface="Encode Sans Normal Black" charset="0"/>
                <a:ea typeface="Encode Sans Normal Black" charset="0"/>
                <a:cs typeface="Encode Sans Normal Black" charset="0"/>
              </a:rPr>
              <a:t>PROJECT TITLE HERE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770099" y="1428753"/>
            <a:ext cx="57531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000" dirty="0">
                <a:solidFill>
                  <a:srgbClr val="FFFFFF"/>
                </a:solidFill>
                <a:latin typeface="Open Sans" charset="0"/>
                <a:ea typeface="Open Sans" charset="0"/>
                <a:cs typeface="Open Sans" charset="0"/>
              </a:rPr>
              <a:t>First Name </a:t>
            </a:r>
            <a:r>
              <a:rPr lang="en-US" sz="3000">
                <a:solidFill>
                  <a:srgbClr val="FFFFFF"/>
                </a:solidFill>
                <a:latin typeface="Open Sans" charset="0"/>
                <a:ea typeface="Open Sans" charset="0"/>
                <a:cs typeface="Open Sans" charset="0"/>
              </a:rPr>
              <a:t>Last Name</a:t>
            </a:r>
            <a:endParaRPr lang="en-US" sz="3000" dirty="0">
              <a:solidFill>
                <a:srgbClr val="FFFFFF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cxnSp>
        <p:nvCxnSpPr>
          <p:cNvPr id="11" name="Straight Connector 10" descr="Gold column divider rule line"/>
          <p:cNvCxnSpPr/>
          <p:nvPr/>
        </p:nvCxnSpPr>
        <p:spPr>
          <a:xfrm>
            <a:off x="7608277" y="7461504"/>
            <a:ext cx="0" cy="2408529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 descr="Gold column divider rule line"/>
          <p:cNvCxnSpPr/>
          <p:nvPr/>
        </p:nvCxnSpPr>
        <p:spPr>
          <a:xfrm>
            <a:off x="14342876" y="7498080"/>
            <a:ext cx="0" cy="240487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 descr="Section Header Place holder and gold boundless bar"/>
          <p:cNvGrpSpPr/>
          <p:nvPr/>
        </p:nvGrpSpPr>
        <p:grpSpPr>
          <a:xfrm>
            <a:off x="14799612" y="7467548"/>
            <a:ext cx="5753101" cy="904357"/>
            <a:chOff x="1371600" y="15619145"/>
            <a:chExt cx="5753101" cy="904357"/>
          </a:xfrm>
        </p:grpSpPr>
        <p:sp>
          <p:nvSpPr>
            <p:cNvPr id="24" name="TextBox 23" descr="Section Header and gold boundless bar"/>
            <p:cNvSpPr txBox="1"/>
            <p:nvPr/>
          </p:nvSpPr>
          <p:spPr>
            <a:xfrm>
              <a:off x="1371600" y="15619145"/>
              <a:ext cx="5753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latin typeface="Encode Sans Normal Black" charset="0"/>
                  <a:ea typeface="Encode Sans Normal Black" charset="0"/>
                  <a:cs typeface="Encode Sans Normal Black" charset="0"/>
                </a:rPr>
                <a:t>SECTION HEADER</a:t>
              </a:r>
            </a:p>
          </p:txBody>
        </p:sp>
        <p:pic>
          <p:nvPicPr>
            <p:cNvPr id="25" name="Picture 24" descr="Gold boundless bar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947" y="16410726"/>
              <a:ext cx="1399032" cy="112776"/>
            </a:xfrm>
            <a:prstGeom prst="rect">
              <a:avLst/>
            </a:prstGeom>
          </p:spPr>
        </p:pic>
      </p:grpSp>
      <p:sp>
        <p:nvSpPr>
          <p:cNvPr id="26" name="TextBox 25"/>
          <p:cNvSpPr txBox="1"/>
          <p:nvPr/>
        </p:nvSpPr>
        <p:spPr>
          <a:xfrm>
            <a:off x="14799612" y="8628164"/>
            <a:ext cx="575310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sz="1800" dirty="0">
              <a:latin typeface="Open Sans" charset="0"/>
              <a:ea typeface="Open Sans" charset="0"/>
              <a:cs typeface="Open Sans" charset="0"/>
            </a:endParaRPr>
          </a:p>
        </p:txBody>
      </p:sp>
      <p:graphicFrame>
        <p:nvGraphicFramePr>
          <p:cNvPr id="40" name="Chart 39" descr="Place holder Bar Graph"/>
          <p:cNvGraphicFramePr/>
          <p:nvPr>
            <p:extLst>
              <p:ext uri="{D42A27DB-BD31-4B8C-83A1-F6EECF244321}">
                <p14:modId xmlns:p14="http://schemas.microsoft.com/office/powerpoint/2010/main" val="1335971465"/>
              </p:ext>
            </p:extLst>
          </p:nvPr>
        </p:nvGraphicFramePr>
        <p:xfrm>
          <a:off x="1842324" y="16451268"/>
          <a:ext cx="5271557" cy="3462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1" name="TextBox 40"/>
          <p:cNvSpPr txBox="1"/>
          <p:nvPr/>
        </p:nvSpPr>
        <p:spPr>
          <a:xfrm rot="10800000">
            <a:off x="1380659" y="16620889"/>
            <a:ext cx="461665" cy="278395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800" dirty="0">
                <a:latin typeface="Uni Sans Book" charset="0"/>
                <a:ea typeface="Uni Sans Book" charset="0"/>
                <a:cs typeface="Uni Sans Book" charset="0"/>
              </a:rPr>
              <a:t>CHART AXIS LABEL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401987" y="15710416"/>
            <a:ext cx="57118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Uni Sans Book" charset="0"/>
                <a:ea typeface="Uni Sans Book" charset="0"/>
                <a:cs typeface="Uni Sans Book" charset="0"/>
              </a:rPr>
              <a:t>CHART TITLE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098225" y="20100944"/>
            <a:ext cx="2319418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800" dirty="0">
                <a:latin typeface="Uni Sans Book" charset="0"/>
                <a:ea typeface="Uni Sans Book" charset="0"/>
                <a:cs typeface="Uni Sans Book" charset="0"/>
              </a:rPr>
              <a:t>CHART AXIS  LABEL</a:t>
            </a:r>
          </a:p>
        </p:txBody>
      </p:sp>
      <p:grpSp>
        <p:nvGrpSpPr>
          <p:cNvPr id="44" name="Group 43" descr="Section Header Place holder and gold boundless bar"/>
          <p:cNvGrpSpPr/>
          <p:nvPr/>
        </p:nvGrpSpPr>
        <p:grpSpPr>
          <a:xfrm>
            <a:off x="14770099" y="26692865"/>
            <a:ext cx="5753101" cy="904357"/>
            <a:chOff x="1371600" y="15619145"/>
            <a:chExt cx="5753101" cy="904357"/>
          </a:xfrm>
        </p:grpSpPr>
        <p:sp>
          <p:nvSpPr>
            <p:cNvPr id="45" name="TextBox 44" descr="Section Header and gold boundless bar"/>
            <p:cNvSpPr txBox="1"/>
            <p:nvPr/>
          </p:nvSpPr>
          <p:spPr>
            <a:xfrm>
              <a:off x="1371600" y="15619145"/>
              <a:ext cx="5753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latin typeface="Encode Sans Normal Black" charset="0"/>
                  <a:ea typeface="Encode Sans Normal Black" charset="0"/>
                  <a:cs typeface="Encode Sans Normal Black" charset="0"/>
                </a:rPr>
                <a:t>SECTION HEADER</a:t>
              </a:r>
            </a:p>
          </p:txBody>
        </p:sp>
        <p:pic>
          <p:nvPicPr>
            <p:cNvPr id="46" name="Picture 45" descr="Gold boundless bar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947" y="16410726"/>
              <a:ext cx="1399032" cy="112776"/>
            </a:xfrm>
            <a:prstGeom prst="rect">
              <a:avLst/>
            </a:prstGeom>
          </p:spPr>
        </p:pic>
      </p:grpSp>
      <p:sp>
        <p:nvSpPr>
          <p:cNvPr id="47" name="TextBox 46"/>
          <p:cNvSpPr txBox="1"/>
          <p:nvPr/>
        </p:nvSpPr>
        <p:spPr>
          <a:xfrm>
            <a:off x="14820899" y="27853481"/>
            <a:ext cx="575310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graphicFrame>
        <p:nvGraphicFramePr>
          <p:cNvPr id="48" name="Chart 47" descr="ring chart place holder"/>
          <p:cNvGraphicFramePr/>
          <p:nvPr>
            <p:extLst>
              <p:ext uri="{D42A27DB-BD31-4B8C-83A1-F6EECF244321}">
                <p14:modId xmlns:p14="http://schemas.microsoft.com/office/powerpoint/2010/main" val="792773525"/>
              </p:ext>
            </p:extLst>
          </p:nvPr>
        </p:nvGraphicFramePr>
        <p:xfrm>
          <a:off x="7935849" y="24430328"/>
          <a:ext cx="2996835" cy="3303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9" name="Chart 48" descr="placeholder ring chart"/>
          <p:cNvGraphicFramePr/>
          <p:nvPr>
            <p:extLst>
              <p:ext uri="{D42A27DB-BD31-4B8C-83A1-F6EECF244321}">
                <p14:modId xmlns:p14="http://schemas.microsoft.com/office/powerpoint/2010/main" val="1414809049"/>
              </p:ext>
            </p:extLst>
          </p:nvPr>
        </p:nvGraphicFramePr>
        <p:xfrm>
          <a:off x="11018470" y="24430328"/>
          <a:ext cx="2996835" cy="3303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8143750" y="27660896"/>
            <a:ext cx="2319418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800">
                <a:latin typeface="Uni Sans Book" charset="0"/>
                <a:ea typeface="Uni Sans Book" charset="0"/>
                <a:cs typeface="Uni Sans Book" charset="0"/>
              </a:rPr>
              <a:t>CHART LABEL</a:t>
            </a:r>
            <a:endParaRPr lang="en-US" sz="1800" dirty="0">
              <a:latin typeface="Uni Sans Book" charset="0"/>
              <a:ea typeface="Uni Sans Book" charset="0"/>
              <a:cs typeface="Uni Sans Book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1350568" y="27695102"/>
            <a:ext cx="2319418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800">
                <a:latin typeface="Uni Sans Book" charset="0"/>
                <a:ea typeface="Uni Sans Book" charset="0"/>
                <a:cs typeface="Uni Sans Book" charset="0"/>
              </a:rPr>
              <a:t>CHART LABEL</a:t>
            </a:r>
            <a:endParaRPr lang="en-US" sz="1800" dirty="0">
              <a:latin typeface="Uni Sans Book" charset="0"/>
              <a:ea typeface="Uni Sans Book" charset="0"/>
              <a:cs typeface="Uni Sans Book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070566" y="23778815"/>
            <a:ext cx="58100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Uni Sans Book" charset="0"/>
                <a:ea typeface="Uni Sans Book" charset="0"/>
                <a:cs typeface="Uni Sans Book" charset="0"/>
              </a:rPr>
              <a:t>CHART TITLE</a:t>
            </a:r>
          </a:p>
        </p:txBody>
      </p:sp>
      <p:sp>
        <p:nvSpPr>
          <p:cNvPr id="53" name="Rectangle 52" descr="Purple box for quick facts"/>
          <p:cNvSpPr/>
          <p:nvPr/>
        </p:nvSpPr>
        <p:spPr>
          <a:xfrm>
            <a:off x="8049280" y="7461504"/>
            <a:ext cx="5810019" cy="8071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8509815" y="7811560"/>
            <a:ext cx="4888947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>
                <a:solidFill>
                  <a:schemeClr val="bg1"/>
                </a:solidFill>
                <a:latin typeface="Encode Sans Normal Black" charset="0"/>
                <a:ea typeface="Encode Sans Normal Black" charset="0"/>
                <a:cs typeface="Encode Sans Normal Black" charset="0"/>
              </a:rPr>
              <a:t>BOX HEADER FOR YOUR QUICK FACTS</a:t>
            </a: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b="1" dirty="0">
                <a:solidFill>
                  <a:srgbClr val="FFFFFF"/>
                </a:solidFill>
              </a:rPr>
              <a:t>2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endParaRPr lang="en-US" sz="2200" dirty="0">
              <a:solidFill>
                <a:srgbClr val="FFFFFF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b="1" dirty="0">
                <a:solidFill>
                  <a:srgbClr val="FFFFFF"/>
                </a:solidFill>
              </a:rPr>
              <a:t>20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endParaRPr lang="en-US" sz="2200" dirty="0">
              <a:solidFill>
                <a:srgbClr val="FFFFFF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 </a:t>
            </a:r>
            <a:r>
              <a:rPr lang="en-US" sz="2200" b="1" dirty="0">
                <a:solidFill>
                  <a:srgbClr val="FFFFFF"/>
                </a:solidFill>
              </a:rPr>
              <a:t>56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en-US" sz="2200" dirty="0" err="1">
                <a:solidFill>
                  <a:srgbClr val="FFFFFF"/>
                </a:solidFill>
              </a:rPr>
              <a:t>consectetur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adipiscing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elit</a:t>
            </a:r>
            <a:r>
              <a:rPr lang="en-US" sz="2200" dirty="0">
                <a:solidFill>
                  <a:srgbClr val="FFFFFF"/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 </a:t>
            </a:r>
            <a:r>
              <a:rPr lang="en-US" sz="2200" b="1" dirty="0">
                <a:solidFill>
                  <a:srgbClr val="FFFFFF"/>
                </a:solidFill>
              </a:rPr>
              <a:t>76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en-US" sz="2200" dirty="0" err="1">
                <a:solidFill>
                  <a:srgbClr val="FFFFFF"/>
                </a:solidFill>
              </a:rPr>
              <a:t>consectetur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adipiscing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elit</a:t>
            </a:r>
            <a:r>
              <a:rPr lang="en-US" sz="2200" dirty="0">
                <a:solidFill>
                  <a:srgbClr val="FFFFFF"/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 </a:t>
            </a:r>
            <a:r>
              <a:rPr lang="en-US" sz="2200" b="1" dirty="0">
                <a:solidFill>
                  <a:srgbClr val="FFFFFF"/>
                </a:solidFill>
              </a:rPr>
              <a:t>167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en-US" sz="2200" dirty="0" err="1">
                <a:solidFill>
                  <a:srgbClr val="FFFFFF"/>
                </a:solidFill>
              </a:rPr>
              <a:t>consectetur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adipiscing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elit</a:t>
            </a:r>
            <a:r>
              <a:rPr lang="en-US" sz="2200" dirty="0">
                <a:solidFill>
                  <a:srgbClr val="FFFFFF"/>
                </a:solidFill>
              </a:rPr>
              <a:t> lorem ipsum dolor</a:t>
            </a: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 </a:t>
            </a:r>
            <a:r>
              <a:rPr lang="en-US" sz="2200" b="1" dirty="0">
                <a:solidFill>
                  <a:srgbClr val="FFFFFF"/>
                </a:solidFill>
              </a:rPr>
              <a:t>76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en-US" sz="2200" dirty="0" err="1">
                <a:solidFill>
                  <a:srgbClr val="FFFFFF"/>
                </a:solidFill>
              </a:rPr>
              <a:t>consectetur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adipiscing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elit</a:t>
            </a:r>
            <a:r>
              <a:rPr lang="en-US" sz="2200" dirty="0">
                <a:solidFill>
                  <a:srgbClr val="FFFFFF"/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n-US" sz="2400" b="1" dirty="0">
                <a:solidFill>
                  <a:schemeClr val="bg1"/>
                </a:solidFill>
              </a:rPr>
              <a:t>&gt; </a:t>
            </a:r>
            <a:r>
              <a:rPr lang="en-US" sz="2200" b="1" dirty="0">
                <a:solidFill>
                  <a:srgbClr val="FFFFFF"/>
                </a:solidFill>
              </a:rPr>
              <a:t>56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en-US" sz="2200" dirty="0" err="1">
                <a:solidFill>
                  <a:srgbClr val="FFFFFF"/>
                </a:solidFill>
              </a:rPr>
              <a:t>consectetur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adipiscing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elit</a:t>
            </a:r>
            <a:r>
              <a:rPr lang="en-US" sz="2200" dirty="0">
                <a:solidFill>
                  <a:srgbClr val="FFFFFF"/>
                </a:solidFill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b="1" dirty="0">
                <a:solidFill>
                  <a:srgbClr val="FFFFFF"/>
                </a:solidFill>
              </a:rPr>
              <a:t>2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endParaRPr lang="en-US" sz="2200" dirty="0">
              <a:solidFill>
                <a:srgbClr val="FFFFFF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200" b="1" dirty="0">
                <a:solidFill>
                  <a:schemeClr val="bg1"/>
                </a:solidFill>
              </a:rPr>
              <a:t>&gt;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b="1" dirty="0">
                <a:solidFill>
                  <a:srgbClr val="FFFFFF"/>
                </a:solidFill>
              </a:rPr>
              <a:t>20</a:t>
            </a:r>
            <a:r>
              <a:rPr lang="en-US" sz="2200" dirty="0">
                <a:solidFill>
                  <a:srgbClr val="FFFFFF"/>
                </a:solidFill>
              </a:rPr>
              <a:t> Lorem ipsum dolor sit </a:t>
            </a:r>
            <a:r>
              <a:rPr lang="en-US" sz="2200" dirty="0" err="1">
                <a:solidFill>
                  <a:srgbClr val="FFFFFF"/>
                </a:solidFill>
              </a:rPr>
              <a:t>amet</a:t>
            </a:r>
            <a:endParaRPr lang="en-US" sz="2200" dirty="0">
              <a:solidFill>
                <a:srgbClr val="FFFFFF"/>
              </a:solidFill>
            </a:endParaRPr>
          </a:p>
        </p:txBody>
      </p:sp>
      <p:grpSp>
        <p:nvGrpSpPr>
          <p:cNvPr id="55" name="Group 54" descr="Section Header Place holder and gold boundless bar"/>
          <p:cNvGrpSpPr/>
          <p:nvPr/>
        </p:nvGrpSpPr>
        <p:grpSpPr>
          <a:xfrm>
            <a:off x="8114176" y="16119904"/>
            <a:ext cx="5753101" cy="904357"/>
            <a:chOff x="1371600" y="15619145"/>
            <a:chExt cx="5753101" cy="904357"/>
          </a:xfrm>
        </p:grpSpPr>
        <p:sp>
          <p:nvSpPr>
            <p:cNvPr id="56" name="TextBox 55" descr="Section Header and gold boundless bar"/>
            <p:cNvSpPr txBox="1"/>
            <p:nvPr/>
          </p:nvSpPr>
          <p:spPr>
            <a:xfrm>
              <a:off x="1371600" y="15619145"/>
              <a:ext cx="5753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latin typeface="Encode Sans Normal Black" charset="0"/>
                  <a:ea typeface="Encode Sans Normal Black" charset="0"/>
                  <a:cs typeface="Encode Sans Normal Black" charset="0"/>
                </a:rPr>
                <a:t>SECTION HEADER</a:t>
              </a:r>
            </a:p>
          </p:txBody>
        </p:sp>
        <p:pic>
          <p:nvPicPr>
            <p:cNvPr id="57" name="Picture 56" descr="Gold boundless bar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947" y="16410726"/>
              <a:ext cx="1399032" cy="112776"/>
            </a:xfrm>
            <a:prstGeom prst="rect">
              <a:avLst/>
            </a:prstGeom>
          </p:spPr>
        </p:pic>
      </p:grpSp>
      <p:sp>
        <p:nvSpPr>
          <p:cNvPr id="58" name="TextBox 57"/>
          <p:cNvSpPr txBox="1"/>
          <p:nvPr/>
        </p:nvSpPr>
        <p:spPr>
          <a:xfrm>
            <a:off x="8114176" y="17280520"/>
            <a:ext cx="575310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</a:p>
          <a:p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endParaRPr lang="en-US" sz="1800" b="1" dirty="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</a:p>
          <a:p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 rot="10800000">
            <a:off x="14709900" y="15489805"/>
            <a:ext cx="461665" cy="278395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1800" dirty="0">
                <a:latin typeface="Uni Sans Book" charset="0"/>
                <a:ea typeface="Uni Sans Book" charset="0"/>
                <a:cs typeface="Uni Sans Book" charset="0"/>
              </a:rPr>
              <a:t>CHART AXIS LABEL</a:t>
            </a:r>
          </a:p>
        </p:txBody>
      </p:sp>
      <p:grpSp>
        <p:nvGrpSpPr>
          <p:cNvPr id="59" name="Group 58" descr="Section Header Place holder and gold boundless bar"/>
          <p:cNvGrpSpPr/>
          <p:nvPr/>
        </p:nvGrpSpPr>
        <p:grpSpPr>
          <a:xfrm>
            <a:off x="1475926" y="7545722"/>
            <a:ext cx="5753101" cy="904357"/>
            <a:chOff x="1371600" y="15619145"/>
            <a:chExt cx="5753101" cy="904357"/>
          </a:xfrm>
        </p:grpSpPr>
        <p:sp>
          <p:nvSpPr>
            <p:cNvPr id="60" name="TextBox 59" descr="Section Header and gold boundless bar"/>
            <p:cNvSpPr txBox="1"/>
            <p:nvPr/>
          </p:nvSpPr>
          <p:spPr>
            <a:xfrm>
              <a:off x="1371600" y="15619145"/>
              <a:ext cx="5753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latin typeface="Encode Sans Normal Black" charset="0"/>
                  <a:ea typeface="Encode Sans Normal Black" charset="0"/>
                  <a:cs typeface="Encode Sans Normal Black" charset="0"/>
                </a:rPr>
                <a:t>SECTION HEADER</a:t>
              </a:r>
            </a:p>
          </p:txBody>
        </p:sp>
        <p:pic>
          <p:nvPicPr>
            <p:cNvPr id="61" name="Picture 60" descr="Gold boundless bar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947" y="16410726"/>
              <a:ext cx="1399032" cy="112776"/>
            </a:xfrm>
            <a:prstGeom prst="rect">
              <a:avLst/>
            </a:prstGeom>
          </p:spPr>
        </p:pic>
      </p:grpSp>
      <p:sp>
        <p:nvSpPr>
          <p:cNvPr id="62" name="TextBox 61"/>
          <p:cNvSpPr txBox="1"/>
          <p:nvPr/>
        </p:nvSpPr>
        <p:spPr>
          <a:xfrm>
            <a:off x="1432273" y="8706338"/>
            <a:ext cx="569242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Uni Sans Book" charset="0"/>
                <a:ea typeface="Uni Sans Book" charset="0"/>
                <a:cs typeface="Uni Sans Book" charset="0"/>
              </a:rPr>
              <a:t>SUBHEAD INTRO SIT AMET, CONSECTETUR ADIPISCING. DUIS VEL MASSA EU IPSUM TINCIDUNT CONGUE SIT AMET AC ORCI. DONEC VULPUTATE CONDIMENTUM EGESTAS. </a:t>
            </a:r>
          </a:p>
          <a:p>
            <a:r>
              <a:rPr lang="en-US" sz="1800" dirty="0">
                <a:solidFill>
                  <a:srgbClr val="000000"/>
                </a:solidFill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</a:rPr>
              <a:t>amet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consectetur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adipiscing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elit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Duis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vel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massa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eu</a:t>
            </a:r>
            <a:r>
              <a:rPr lang="en-US" sz="1800" dirty="0">
                <a:solidFill>
                  <a:srgbClr val="000000"/>
                </a:solidFill>
              </a:rPr>
              <a:t> ipsum </a:t>
            </a:r>
            <a:r>
              <a:rPr lang="en-US" sz="1800" dirty="0" err="1">
                <a:solidFill>
                  <a:srgbClr val="000000"/>
                </a:solidFill>
              </a:rPr>
              <a:t>tincidunt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congue</a:t>
            </a:r>
            <a:r>
              <a:rPr lang="en-US" sz="1800" dirty="0">
                <a:solidFill>
                  <a:srgbClr val="000000"/>
                </a:solidFill>
              </a:rPr>
              <a:t> sit </a:t>
            </a:r>
            <a:r>
              <a:rPr lang="en-US" sz="1800" dirty="0" err="1">
                <a:solidFill>
                  <a:srgbClr val="000000"/>
                </a:solidFill>
              </a:rPr>
              <a:t>amet</a:t>
            </a:r>
            <a:r>
              <a:rPr lang="en-US" sz="1800" dirty="0">
                <a:solidFill>
                  <a:srgbClr val="000000"/>
                </a:solidFill>
              </a:rPr>
              <a:t> ac </a:t>
            </a:r>
            <a:r>
              <a:rPr lang="en-US" sz="1800" dirty="0" err="1">
                <a:solidFill>
                  <a:srgbClr val="000000"/>
                </a:solidFill>
              </a:rPr>
              <a:t>orci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Donec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vulputate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condimentum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egestas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Vestibulum</a:t>
            </a:r>
            <a:r>
              <a:rPr lang="en-US" sz="1800" dirty="0">
                <a:solidFill>
                  <a:srgbClr val="000000"/>
                </a:solidFill>
              </a:rPr>
              <a:t> ante ipsum </a:t>
            </a:r>
            <a:r>
              <a:rPr lang="en-US" sz="1800" dirty="0" err="1">
                <a:solidFill>
                  <a:srgbClr val="000000"/>
                </a:solidFill>
              </a:rPr>
              <a:t>primis</a:t>
            </a:r>
            <a:r>
              <a:rPr lang="en-US" sz="1800" dirty="0">
                <a:solidFill>
                  <a:srgbClr val="000000"/>
                </a:solidFill>
              </a:rPr>
              <a:t> in </a:t>
            </a:r>
            <a:r>
              <a:rPr lang="en-US" sz="1800" dirty="0" err="1">
                <a:solidFill>
                  <a:srgbClr val="000000"/>
                </a:solidFill>
              </a:rPr>
              <a:t>faucibus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orci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luctus</a:t>
            </a:r>
            <a:r>
              <a:rPr lang="en-US" sz="1800" dirty="0">
                <a:solidFill>
                  <a:srgbClr val="000000"/>
                </a:solidFill>
              </a:rPr>
              <a:t> et </a:t>
            </a:r>
            <a:r>
              <a:rPr lang="en-US" sz="1800" dirty="0" err="1">
                <a:solidFill>
                  <a:srgbClr val="000000"/>
                </a:solidFill>
              </a:rPr>
              <a:t>ultrices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posuere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cubilia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Curae</a:t>
            </a:r>
            <a:r>
              <a:rPr lang="en-US" sz="1800" dirty="0">
                <a:solidFill>
                  <a:srgbClr val="000000"/>
                </a:solidFill>
              </a:rPr>
              <a:t>; </a:t>
            </a:r>
            <a:r>
              <a:rPr lang="en-US" sz="1800" dirty="0" err="1">
                <a:solidFill>
                  <a:srgbClr val="000000"/>
                </a:solidFill>
              </a:rPr>
              <a:t>Nulla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risus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elit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ullamcorper</a:t>
            </a:r>
            <a:r>
              <a:rPr lang="en-US" sz="1800" dirty="0">
                <a:solidFill>
                  <a:srgbClr val="000000"/>
                </a:solidFill>
              </a:rPr>
              <a:t> sit </a:t>
            </a:r>
            <a:r>
              <a:rPr lang="en-US" sz="1800" dirty="0" err="1">
                <a:solidFill>
                  <a:srgbClr val="000000"/>
                </a:solidFill>
              </a:rPr>
              <a:t>amet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arcu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vel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tristique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suscipit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urna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Mauris</a:t>
            </a:r>
            <a:r>
              <a:rPr lang="en-US" sz="1800" dirty="0">
                <a:solidFill>
                  <a:srgbClr val="000000"/>
                </a:solidFill>
              </a:rPr>
              <a:t> sit </a:t>
            </a:r>
            <a:r>
              <a:rPr lang="en-US" sz="1800" dirty="0" err="1">
                <a:solidFill>
                  <a:srgbClr val="000000"/>
                </a:solidFill>
              </a:rPr>
              <a:t>amet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arcu</a:t>
            </a:r>
            <a:r>
              <a:rPr lang="en-US" sz="1800" dirty="0">
                <a:solidFill>
                  <a:srgbClr val="000000"/>
                </a:solidFill>
              </a:rPr>
              <a:t> nisi. </a:t>
            </a:r>
            <a:r>
              <a:rPr lang="en-US" sz="1800" dirty="0" err="1">
                <a:solidFill>
                  <a:srgbClr val="000000"/>
                </a:solidFill>
              </a:rPr>
              <a:t>Duis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lectus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augue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molestie</a:t>
            </a:r>
            <a:r>
              <a:rPr lang="en-US" sz="1800" dirty="0">
                <a:solidFill>
                  <a:srgbClr val="000000"/>
                </a:solidFill>
              </a:rPr>
              <a:t> id dictum sit </a:t>
            </a:r>
            <a:r>
              <a:rPr lang="en-US" sz="1800" dirty="0" err="1">
                <a:solidFill>
                  <a:srgbClr val="000000"/>
                </a:solidFill>
              </a:rPr>
              <a:t>amet</a:t>
            </a:r>
            <a:r>
              <a:rPr lang="en-US" sz="1800" dirty="0">
                <a:solidFill>
                  <a:srgbClr val="000000"/>
                </a:solidFill>
              </a:rPr>
              <a:t>, convallis </a:t>
            </a:r>
            <a:r>
              <a:rPr lang="en-US" sz="1800" dirty="0" err="1">
                <a:solidFill>
                  <a:srgbClr val="000000"/>
                </a:solidFill>
              </a:rPr>
              <a:t>eget</a:t>
            </a:r>
            <a:r>
              <a:rPr lang="en-US" sz="1800" dirty="0">
                <a:solidFill>
                  <a:srgbClr val="000000"/>
                </a:solidFill>
              </a:rPr>
              <a:t> est. </a:t>
            </a:r>
            <a:r>
              <a:rPr lang="en-US" sz="1800" dirty="0" err="1">
                <a:solidFill>
                  <a:srgbClr val="000000"/>
                </a:solidFill>
              </a:rPr>
              <a:t>Sed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ullamcorper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suscipit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elementum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Nullam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scelerisque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euismod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nulla</a:t>
            </a:r>
            <a:r>
              <a:rPr lang="en-US" sz="1800" dirty="0">
                <a:solidFill>
                  <a:srgbClr val="000000"/>
                </a:solidFill>
              </a:rPr>
              <a:t>, sit </a:t>
            </a:r>
            <a:r>
              <a:rPr lang="en-US" sz="1800" dirty="0" err="1">
                <a:solidFill>
                  <a:srgbClr val="000000"/>
                </a:solidFill>
              </a:rPr>
              <a:t>amet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fringilla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tellus</a:t>
            </a:r>
            <a:r>
              <a:rPr lang="en-US" sz="1800" dirty="0">
                <a:solidFill>
                  <a:srgbClr val="000000"/>
                </a:solidFill>
              </a:rPr>
              <a:t>. Nam </a:t>
            </a:r>
            <a:r>
              <a:rPr lang="en-US" sz="1800" dirty="0" err="1">
                <a:solidFill>
                  <a:srgbClr val="000000"/>
                </a:solidFill>
              </a:rPr>
              <a:t>quis</a:t>
            </a:r>
            <a:r>
              <a:rPr lang="en-US" sz="1800" dirty="0">
                <a:solidFill>
                  <a:srgbClr val="000000"/>
                </a:solidFill>
              </a:rPr>
              <a:t> lacus </a:t>
            </a:r>
            <a:r>
              <a:rPr lang="en-US" sz="1800" dirty="0" err="1">
                <a:solidFill>
                  <a:srgbClr val="000000"/>
                </a:solidFill>
              </a:rPr>
              <a:t>nec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odio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aliquam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blandit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nec</a:t>
            </a:r>
            <a:r>
              <a:rPr lang="en-US" sz="1800" dirty="0">
                <a:solidFill>
                  <a:srgbClr val="000000"/>
                </a:solidFill>
              </a:rPr>
              <a:t> ac </a:t>
            </a:r>
            <a:r>
              <a:rPr lang="en-US" sz="1800" dirty="0" err="1">
                <a:solidFill>
                  <a:srgbClr val="000000"/>
                </a:solidFill>
              </a:rPr>
              <a:t>neque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Nulla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molestie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augue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ut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ornare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lacinia</a:t>
            </a:r>
            <a:r>
              <a:rPr lang="en-US" sz="1800" dirty="0">
                <a:solidFill>
                  <a:srgbClr val="000000"/>
                </a:solidFill>
              </a:rPr>
              <a:t>, lorem </a:t>
            </a:r>
            <a:r>
              <a:rPr lang="en-US" sz="1800" dirty="0" err="1">
                <a:solidFill>
                  <a:srgbClr val="000000"/>
                </a:solidFill>
              </a:rPr>
              <a:t>felis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viverra</a:t>
            </a:r>
            <a:r>
              <a:rPr lang="en-US" sz="1800" dirty="0">
                <a:solidFill>
                  <a:srgbClr val="000000"/>
                </a:solidFill>
              </a:rPr>
              <a:t> dolor, vitae </a:t>
            </a:r>
            <a:r>
              <a:rPr lang="en-US" sz="1800" dirty="0" err="1">
                <a:solidFill>
                  <a:srgbClr val="000000"/>
                </a:solidFill>
              </a:rPr>
              <a:t>posuere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nulla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quis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lectus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Ut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enim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augue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pretium</a:t>
            </a:r>
            <a:r>
              <a:rPr lang="en-US" sz="1800" dirty="0">
                <a:solidFill>
                  <a:srgbClr val="000000"/>
                </a:solidFill>
              </a:rPr>
              <a:t> et gravida </a:t>
            </a:r>
            <a:r>
              <a:rPr lang="en-US" sz="1800" dirty="0" err="1">
                <a:solidFill>
                  <a:srgbClr val="000000"/>
                </a:solidFill>
              </a:rPr>
              <a:t>sed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pulvinar</a:t>
            </a:r>
            <a:r>
              <a:rPr lang="en-US" sz="1800" dirty="0">
                <a:solidFill>
                  <a:srgbClr val="000000"/>
                </a:solidFill>
              </a:rPr>
              <a:t> et lorem. </a:t>
            </a:r>
            <a:r>
              <a:rPr lang="en-US" sz="1800" dirty="0" err="1">
                <a:solidFill>
                  <a:srgbClr val="000000"/>
                </a:solidFill>
              </a:rPr>
              <a:t>Sed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eleifend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eros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eu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scelerisque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consectetur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nulla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quis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lectus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Ut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enim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augue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pretium</a:t>
            </a:r>
            <a:r>
              <a:rPr lang="en-US" sz="1800" dirty="0">
                <a:solidFill>
                  <a:srgbClr val="000000"/>
                </a:solidFill>
              </a:rPr>
              <a:t> et gravida </a:t>
            </a:r>
            <a:r>
              <a:rPr lang="en-US" sz="1800" dirty="0" err="1">
                <a:solidFill>
                  <a:srgbClr val="000000"/>
                </a:solidFill>
              </a:rPr>
              <a:t>sed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pulvinar</a:t>
            </a:r>
            <a:r>
              <a:rPr lang="en-US" sz="1800" dirty="0">
                <a:solidFill>
                  <a:srgbClr val="000000"/>
                </a:solidFill>
              </a:rPr>
              <a:t> et lorem. </a:t>
            </a:r>
            <a:r>
              <a:rPr lang="en-US" sz="1800" dirty="0" err="1">
                <a:solidFill>
                  <a:srgbClr val="000000"/>
                </a:solidFill>
              </a:rPr>
              <a:t>Sed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eleifend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eros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eu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scelerisque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consectetur</a:t>
            </a:r>
            <a:r>
              <a:rPr lang="en-US" sz="1800" dirty="0">
                <a:solidFill>
                  <a:srgbClr val="000000"/>
                </a:solidFill>
              </a:rPr>
              <a:t>.</a:t>
            </a:r>
          </a:p>
          <a:p>
            <a:endParaRPr lang="en-US" sz="1800" dirty="0">
              <a:solidFill>
                <a:srgbClr val="000000"/>
              </a:solidFill>
            </a:endParaRPr>
          </a:p>
        </p:txBody>
      </p:sp>
      <p:graphicFrame>
        <p:nvGraphicFramePr>
          <p:cNvPr id="63" name="Chart 62" descr="line chart placeholder"/>
          <p:cNvGraphicFramePr/>
          <p:nvPr>
            <p:extLst>
              <p:ext uri="{D42A27DB-BD31-4B8C-83A1-F6EECF244321}">
                <p14:modId xmlns:p14="http://schemas.microsoft.com/office/powerpoint/2010/main" val="1307765006"/>
              </p:ext>
            </p:extLst>
          </p:nvPr>
        </p:nvGraphicFramePr>
        <p:xfrm>
          <a:off x="15178532" y="15127661"/>
          <a:ext cx="5374181" cy="3462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65" name="TextBox 64"/>
          <p:cNvSpPr txBox="1"/>
          <p:nvPr/>
        </p:nvSpPr>
        <p:spPr>
          <a:xfrm>
            <a:off x="14761513" y="14386808"/>
            <a:ext cx="5791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Uni Sans Book" charset="0"/>
                <a:ea typeface="Uni Sans Book" charset="0"/>
                <a:cs typeface="Uni Sans Book" charset="0"/>
              </a:rPr>
              <a:t>CHART TITLE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6522007" y="18797000"/>
            <a:ext cx="2319418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800" dirty="0">
                <a:latin typeface="Uni Sans Book" charset="0"/>
                <a:ea typeface="Uni Sans Book" charset="0"/>
                <a:cs typeface="Uni Sans Book" charset="0"/>
              </a:rPr>
              <a:t>CHART AXIS  LABEL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380659" y="31135318"/>
            <a:ext cx="5744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Photo caption here Lorem ipsum dolor sit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</p:txBody>
      </p:sp>
      <p:sp>
        <p:nvSpPr>
          <p:cNvPr id="72" name="Rectangle 71" descr="Photo placeholder"/>
          <p:cNvSpPr/>
          <p:nvPr/>
        </p:nvSpPr>
        <p:spPr>
          <a:xfrm>
            <a:off x="1400189" y="26692865"/>
            <a:ext cx="5738572" cy="43324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675351" y="28579283"/>
            <a:ext cx="526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5"/>
                </a:solidFill>
                <a:latin typeface="Encode Sans Normal Black" charset="0"/>
                <a:ea typeface="Encode Sans Normal Black" charset="0"/>
                <a:cs typeface="Encode Sans Normal Black" charset="0"/>
              </a:rPr>
              <a:t>PHOTO HERE</a:t>
            </a:r>
          </a:p>
        </p:txBody>
      </p:sp>
      <p:grpSp>
        <p:nvGrpSpPr>
          <p:cNvPr id="67" name="Group 66" descr="Section Header Place holder and gold boundless bar"/>
          <p:cNvGrpSpPr/>
          <p:nvPr/>
        </p:nvGrpSpPr>
        <p:grpSpPr>
          <a:xfrm>
            <a:off x="1414174" y="21084458"/>
            <a:ext cx="5753101" cy="904357"/>
            <a:chOff x="1371600" y="15619145"/>
            <a:chExt cx="5753101" cy="904357"/>
          </a:xfrm>
        </p:grpSpPr>
        <p:sp>
          <p:nvSpPr>
            <p:cNvPr id="68" name="TextBox 67" descr="Section Header and gold boundless bar"/>
            <p:cNvSpPr txBox="1"/>
            <p:nvPr/>
          </p:nvSpPr>
          <p:spPr>
            <a:xfrm>
              <a:off x="1371600" y="15619145"/>
              <a:ext cx="5753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latin typeface="Encode Sans Normal Black" charset="0"/>
                  <a:ea typeface="Encode Sans Normal Black" charset="0"/>
                  <a:cs typeface="Encode Sans Normal Black" charset="0"/>
                </a:rPr>
                <a:t>SECTION HEADER</a:t>
              </a:r>
            </a:p>
          </p:txBody>
        </p:sp>
        <p:pic>
          <p:nvPicPr>
            <p:cNvPr id="69" name="Picture 68" descr="Gold boundless bar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4947" y="16410726"/>
              <a:ext cx="1399032" cy="112776"/>
            </a:xfrm>
            <a:prstGeom prst="rect">
              <a:avLst/>
            </a:prstGeom>
          </p:spPr>
        </p:pic>
      </p:grpSp>
      <p:sp>
        <p:nvSpPr>
          <p:cNvPr id="70" name="TextBox 69"/>
          <p:cNvSpPr txBox="1"/>
          <p:nvPr/>
        </p:nvSpPr>
        <p:spPr>
          <a:xfrm>
            <a:off x="1414174" y="22245074"/>
            <a:ext cx="57531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</a:p>
          <a:p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  <a:p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  <a:p>
            <a:r>
              <a:rPr lang="en-US" sz="1800" b="1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&gt; 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Lorem ipsum dolor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vulputate</a:t>
            </a:r>
            <a:r>
              <a:rPr lang="en-US" sz="18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condimentum</a:t>
            </a:r>
            <a:endParaRPr lang="en-US" sz="1800" dirty="0">
              <a:solidFill>
                <a:srgbClr val="000000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  <p:graphicFrame>
        <p:nvGraphicFramePr>
          <p:cNvPr id="75" name="Chart 74" descr="ring chart place holder"/>
          <p:cNvGraphicFramePr/>
          <p:nvPr>
            <p:extLst>
              <p:ext uri="{D42A27DB-BD31-4B8C-83A1-F6EECF244321}">
                <p14:modId xmlns:p14="http://schemas.microsoft.com/office/powerpoint/2010/main" val="900683781"/>
              </p:ext>
            </p:extLst>
          </p:nvPr>
        </p:nvGraphicFramePr>
        <p:xfrm>
          <a:off x="7935849" y="28064434"/>
          <a:ext cx="2996835" cy="3303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76" name="Chart 75" descr="placeholder ring chart"/>
          <p:cNvGraphicFramePr/>
          <p:nvPr>
            <p:extLst>
              <p:ext uri="{D42A27DB-BD31-4B8C-83A1-F6EECF244321}">
                <p14:modId xmlns:p14="http://schemas.microsoft.com/office/powerpoint/2010/main" val="1756746959"/>
              </p:ext>
            </p:extLst>
          </p:nvPr>
        </p:nvGraphicFramePr>
        <p:xfrm>
          <a:off x="11018470" y="28064434"/>
          <a:ext cx="2996835" cy="3303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77" name="TextBox 76"/>
          <p:cNvSpPr txBox="1"/>
          <p:nvPr/>
        </p:nvSpPr>
        <p:spPr>
          <a:xfrm>
            <a:off x="8143750" y="31295002"/>
            <a:ext cx="2319418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800">
                <a:latin typeface="Uni Sans Book" charset="0"/>
                <a:ea typeface="Uni Sans Book" charset="0"/>
                <a:cs typeface="Uni Sans Book" charset="0"/>
              </a:rPr>
              <a:t>CHART LABEL</a:t>
            </a:r>
            <a:endParaRPr lang="en-US" sz="1800" dirty="0">
              <a:latin typeface="Uni Sans Book" charset="0"/>
              <a:ea typeface="Uni Sans Book" charset="0"/>
              <a:cs typeface="Uni Sans Book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1350568" y="31329208"/>
            <a:ext cx="2319418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1800">
                <a:latin typeface="Uni Sans Book" charset="0"/>
                <a:ea typeface="Uni Sans Book" charset="0"/>
                <a:cs typeface="Uni Sans Book" charset="0"/>
              </a:rPr>
              <a:t>CHART LABEL</a:t>
            </a:r>
            <a:endParaRPr lang="en-US" sz="1800" dirty="0">
              <a:latin typeface="Uni Sans Book" charset="0"/>
              <a:ea typeface="Uni Sans Book" charset="0"/>
              <a:cs typeface="Uni Sans Book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4794611" y="25511862"/>
            <a:ext cx="5744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Photo caption here Lorem ipsum dolor sit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,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consectetur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adipiscing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elit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Duis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vel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massa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eu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ipsum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tincidunt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congue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sit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amet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 ac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orci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. </a:t>
            </a:r>
            <a:r>
              <a:rPr lang="en-US" sz="1200" dirty="0" err="1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Donec</a:t>
            </a:r>
            <a:r>
              <a:rPr lang="en-US" sz="1200" dirty="0">
                <a:solidFill>
                  <a:srgbClr val="000000"/>
                </a:solidFill>
                <a:latin typeface="Open Sans" charset="0"/>
                <a:ea typeface="Open Sans" charset="0"/>
                <a:cs typeface="Open Sans" charset="0"/>
              </a:rPr>
              <a:t> </a:t>
            </a:r>
          </a:p>
        </p:txBody>
      </p:sp>
      <p:sp>
        <p:nvSpPr>
          <p:cNvPr id="80" name="Rectangle 79" descr="Photo placeholder"/>
          <p:cNvSpPr/>
          <p:nvPr/>
        </p:nvSpPr>
        <p:spPr>
          <a:xfrm>
            <a:off x="14814141" y="19957799"/>
            <a:ext cx="5738572" cy="54440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5089303" y="22230127"/>
            <a:ext cx="526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5"/>
                </a:solidFill>
                <a:latin typeface="Encode Sans Normal Black" charset="0"/>
                <a:ea typeface="Encode Sans Normal Black" charset="0"/>
                <a:cs typeface="Encode Sans Normal Black" charset="0"/>
              </a:rPr>
              <a:t>PHOTO HERE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69273" y="1316517"/>
            <a:ext cx="6614603" cy="95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170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33006F"/>
      </a:dk1>
      <a:lt1>
        <a:srgbClr val="E8D3A2"/>
      </a:lt1>
      <a:dk2>
        <a:srgbClr val="797979"/>
      </a:dk2>
      <a:lt2>
        <a:srgbClr val="917B4C"/>
      </a:lt2>
      <a:accent1>
        <a:srgbClr val="33006F"/>
      </a:accent1>
      <a:accent2>
        <a:srgbClr val="E8D3A2"/>
      </a:accent2>
      <a:accent3>
        <a:srgbClr val="A9A9A9"/>
      </a:accent3>
      <a:accent4>
        <a:srgbClr val="917B4C"/>
      </a:accent4>
      <a:accent5>
        <a:srgbClr val="414141"/>
      </a:accent5>
      <a:accent6>
        <a:srgbClr val="797979"/>
      </a:accent6>
      <a:hlink>
        <a:srgbClr val="A9A9A9"/>
      </a:hlink>
      <a:folHlink>
        <a:srgbClr val="D5D5D5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7813</TotalTime>
  <Words>668</Words>
  <Application>Microsoft Macintosh PowerPoint</Application>
  <PresentationFormat>Custom</PresentationFormat>
  <Paragraphs>117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Encode Sans Normal Black</vt:lpstr>
      <vt:lpstr>Open Sans</vt:lpstr>
      <vt:lpstr>Uni Sans Book</vt:lpstr>
      <vt:lpstr>Office Theme</vt:lpstr>
      <vt:lpstr>PROJECT TITLE HERE</vt:lpstr>
      <vt:lpstr>PROJECT TITLE HERE</vt:lpstr>
    </vt:vector>
  </TitlesOfParts>
  <Company/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Sydney Brown</dc:creator>
  <cp:lastModifiedBy>Microsoft Office User</cp:lastModifiedBy>
  <cp:revision>13</cp:revision>
  <dcterms:created xsi:type="dcterms:W3CDTF">2018-02-07T04:27:03Z</dcterms:created>
  <dcterms:modified xsi:type="dcterms:W3CDTF">2018-06-06T21:31:39Z</dcterms:modified>
</cp:coreProperties>
</file>